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0143-4182-9B4E-8C5C-2F94C8D98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67734-EBC9-6148-8586-783EB39FC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B2E68-1233-DB49-ACF6-8F55F635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DF7B-A418-8147-9C14-DD60C5B4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54AB-6317-1848-8B59-1CFAFC6E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943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4E81-592F-964C-8769-68DC4277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2B128-13C0-1E42-AC13-214D650E8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59CB4-8A27-A243-A109-A1F8D48E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48A8-C10B-8F4E-ACAE-BF46DAEE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05DED-D49F-5F49-8C5E-CF2FDC6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328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FD09B5-9312-2345-B5D1-94D2BE1D3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A45DF-FCE1-A64E-A677-2DF35CCF9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9CAE-B148-8D45-BFE7-67A08BDD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385DE-95FC-5942-A96C-909DB55B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01632-65DC-EB47-A96C-A52513C6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759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E0FB-6EFA-F243-84A9-647693CE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5586-8065-2949-9B08-899DA69AA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B7DE4-97DE-504C-891C-F1D45916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70C49-3F74-7640-8859-8303D9E8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0B662-9794-A14A-8D16-2D48C06B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402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D66C-5242-A142-AB1D-95485953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AF8E-95A8-C54B-B814-56EF11F8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3A293-285B-A342-A40B-C9104231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139A-B376-4243-81CA-EC5ADB5B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F959C-0E81-4244-9217-0E5CF633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916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838F-3702-424F-9CA7-A150CB54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96BC4-D468-AD4E-AC57-4994A28CA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549B4-30A6-3E49-AC1A-28F6CF4F2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B3C47-9E71-B44F-9109-2953908D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6DE65-9118-0749-A073-C86D3147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0D51C-4281-3142-BAE8-7F2AA914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82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A245-7AAE-EC43-B8D5-1AEFE152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883D3-24E1-9B47-B2CB-67EFE3F1A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4BE3-2D06-1F42-8362-8AD67A8D7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F63C8-4E1A-6C4A-B773-95D0C7E7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A3C49-82F5-EF4A-91CE-D550C9936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B8098-E3C7-C745-A260-EBB9030A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8ECBD3-2710-E84B-AE8F-5DE7EF7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46384-7BA3-D24A-94FE-918EF048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96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1BAD-271E-C845-B330-F28A6220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4DC8C-BA05-CA4F-B22E-5C43EE1F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5EBD8-338E-6C43-A055-68E9E410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1046B-F29D-5349-BEF0-F6FA84F0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571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C2CFE-E4F7-E04A-9AFC-4CD11FFB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496C3-25C1-FE40-8B20-2D096C82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7F7AC-190F-F442-BECC-DE2A2743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85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506D-4BAC-E04E-8D8A-32574411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EF24-E76F-4B41-B250-11ACD693C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BAD26-18E9-B247-BF2C-F14A1EAAB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867C7-31F4-3248-9036-235EC2E7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BE7D2-C68D-5446-B715-1C10675E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2761-EA5A-C547-A832-6231FA59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500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1367-5C92-DA46-9CB0-F29E9202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05CBF-0B8C-AE45-93EE-FF164A885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E7F96-0DFC-0642-B935-0EE4F27D6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9FBE-57B0-2B4E-B698-544D688E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52F0C-9D91-304C-A2BA-D820C63E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A6A4-992D-CA41-9408-D4493760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795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B8D39-A0AD-AF45-A2AE-7050FC4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9BEA-F41A-EA40-B70E-B63F821F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5BCA-78B4-EF4E-BA7A-BFCA1BAE4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9D15C-31E7-E14F-97CE-A26B9EA4E84B}" type="datetimeFigureOut">
              <a:rPr lang="da-DK" smtClean="0"/>
              <a:t>11/04/2019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D5185-A3E9-0645-85B5-0655C54CC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DBDE7-250B-2F40-B057-0B8243077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7737C-419B-F541-944C-C0B9A7DED8A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91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D94D-57BE-7844-A166-D08C34098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a-DK" dirty="0"/>
              <a:t>Group 7</a:t>
            </a:r>
            <a:br>
              <a:rPr lang="da-DK" dirty="0"/>
            </a:br>
            <a:br>
              <a:rPr lang="da-DK" dirty="0"/>
            </a:br>
            <a:r>
              <a:rPr lang="da-DK" dirty="0"/>
              <a:t>The power of Speech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57F1A-E7DD-9E47-BEBC-9D5D53C20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3548"/>
            <a:ext cx="9144000" cy="1655762"/>
          </a:xfrm>
        </p:spPr>
        <p:txBody>
          <a:bodyPr/>
          <a:lstStyle/>
          <a:p>
            <a:r>
              <a:rPr lang="da-DK" dirty="0"/>
              <a:t>Joachim, </a:t>
            </a:r>
            <a:r>
              <a:rPr lang="da-DK" dirty="0" err="1"/>
              <a:t>Weronika</a:t>
            </a:r>
            <a:r>
              <a:rPr lang="da-DK" dirty="0"/>
              <a:t>, </a:t>
            </a:r>
            <a:r>
              <a:rPr lang="da-DK" dirty="0" err="1"/>
              <a:t>Gergö</a:t>
            </a:r>
            <a:r>
              <a:rPr lang="da-DK" dirty="0"/>
              <a:t>, Emil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ABDDA-DBDB-4943-9076-11B3C696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66" y="4212892"/>
            <a:ext cx="2625565" cy="2626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556BA-ADB2-9446-BA65-D98F22A7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511"/>
            <a:ext cx="2178888" cy="26264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6A97BF-AD86-2E4B-A03F-5C6C85CA7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010" y="4193612"/>
            <a:ext cx="2043923" cy="2697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C7929-98E1-E144-86FE-1931D20B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933" y="4193612"/>
            <a:ext cx="2523067" cy="26457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79FA8C-5131-D841-B249-324C1D03E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247" y="4231511"/>
            <a:ext cx="2756240" cy="26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A36E-1A29-9340-885B-B37751D8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4125" y="-2382"/>
            <a:ext cx="10515600" cy="1325563"/>
          </a:xfrm>
        </p:spPr>
        <p:txBody>
          <a:bodyPr/>
          <a:lstStyle/>
          <a:p>
            <a:r>
              <a:rPr lang="da-DK" dirty="0"/>
              <a:t>		    </a:t>
            </a:r>
            <a:r>
              <a:rPr lang="da-DK" dirty="0" err="1"/>
              <a:t>Republican</a:t>
            </a:r>
            <a:r>
              <a:rPr lang="da-DK" dirty="0"/>
              <a:t> or </a:t>
            </a:r>
            <a:r>
              <a:rPr lang="da-DK" dirty="0" err="1"/>
              <a:t>democrat</a:t>
            </a:r>
            <a:r>
              <a:rPr lang="da-DK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2D26-A1AD-5146-AADA-288C58DD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185334"/>
            <a:ext cx="8652933" cy="45889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000" dirty="0"/>
              <a:t>Problem: “In which ways do democratic and republican presidents’ speeches differ?” </a:t>
            </a:r>
          </a:p>
          <a:p>
            <a:pPr marL="0" indent="0">
              <a:buNone/>
            </a:pPr>
            <a:r>
              <a:rPr lang="en-CA" sz="2000" dirty="0"/>
              <a:t>	Sub question 1: “Does the LIX index increase/decrease over time?” </a:t>
            </a:r>
          </a:p>
          <a:p>
            <a:pPr marL="0" indent="0">
              <a:buNone/>
            </a:pPr>
            <a:r>
              <a:rPr lang="en-CA" sz="2000" dirty="0"/>
              <a:t>	Sub question 2: “Can we classify cheaters?” </a:t>
            </a:r>
          </a:p>
          <a:p>
            <a:pPr marL="0" indent="0">
              <a:buNone/>
            </a:pPr>
            <a:r>
              <a:rPr lang="en-CA" sz="2000" dirty="0"/>
              <a:t>Categories: </a:t>
            </a:r>
          </a:p>
          <a:p>
            <a:pPr marL="0" indent="0">
              <a:buNone/>
            </a:pPr>
            <a:r>
              <a:rPr lang="en-CA" sz="2000" dirty="0"/>
              <a:t>	- Party (Democrat or republican?)</a:t>
            </a:r>
          </a:p>
          <a:p>
            <a:pPr marL="0" indent="0">
              <a:buNone/>
            </a:pPr>
            <a:r>
              <a:rPr lang="en-CA" sz="2000" dirty="0"/>
              <a:t>	- Cheater/non-cheater (Cheated or not? </a:t>
            </a:r>
            <a:r>
              <a:rPr lang="en-CA" sz="2000" dirty="0" err="1"/>
              <a:t>Approx</a:t>
            </a:r>
            <a:r>
              <a:rPr lang="en-CA" sz="2000" dirty="0"/>
              <a:t> 20 did. That’s 44%!) </a:t>
            </a:r>
          </a:p>
          <a:p>
            <a:pPr marL="0" indent="0">
              <a:buNone/>
            </a:pPr>
            <a:r>
              <a:rPr lang="en-CA" sz="2000" dirty="0"/>
              <a:t>	- Spatial differences (Home state, education)</a:t>
            </a:r>
          </a:p>
          <a:p>
            <a:pPr marL="0" indent="0">
              <a:buNone/>
            </a:pPr>
            <a:r>
              <a:rPr lang="en-CA" sz="2000" dirty="0"/>
              <a:t>	- War/not war (historical eras) </a:t>
            </a:r>
          </a:p>
          <a:p>
            <a:pPr marL="0" indent="0">
              <a:buNone/>
            </a:pPr>
            <a:r>
              <a:rPr lang="en-CA" sz="2000" dirty="0"/>
              <a:t>EDA:  </a:t>
            </a:r>
          </a:p>
          <a:p>
            <a:pPr marL="0" indent="0">
              <a:buNone/>
            </a:pPr>
            <a:r>
              <a:rPr lang="en-CA" sz="2000" dirty="0"/>
              <a:t>	- Transition from speech to entertainment 	</a:t>
            </a:r>
          </a:p>
          <a:p>
            <a:pPr marL="0" indent="0">
              <a:buNone/>
            </a:pPr>
            <a:r>
              <a:rPr lang="en-CA" sz="2000" dirty="0"/>
              <a:t>	- </a:t>
            </a:r>
          </a:p>
          <a:p>
            <a:pPr marL="0" indent="0">
              <a:buNone/>
            </a:pPr>
            <a:r>
              <a:rPr lang="en-CA" sz="2000" dirty="0"/>
              <a:t>Expected results: </a:t>
            </a:r>
          </a:p>
          <a:p>
            <a:pPr marL="0" indent="0">
              <a:buNone/>
            </a:pPr>
            <a:r>
              <a:rPr lang="en-CA" sz="2000" dirty="0"/>
              <a:t>	- Finding more patriotic phrasing in republican speeches </a:t>
            </a:r>
          </a:p>
          <a:p>
            <a:pPr marL="0" indent="0">
              <a:buNone/>
            </a:pPr>
            <a:r>
              <a:rPr lang="en-CA" sz="2000" dirty="0"/>
              <a:t>	- Context matters and impacts findings</a:t>
            </a:r>
          </a:p>
          <a:p>
            <a:pPr marL="0" indent="0">
              <a:buNone/>
            </a:pPr>
            <a:r>
              <a:rPr lang="en-CA" sz="2000" dirty="0"/>
              <a:t> 	- Cheaters will have more off-context speeches (Apologize speeches) </a:t>
            </a:r>
          </a:p>
          <a:p>
            <a:endParaRPr lang="da-DK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8F52E-4CF8-4140-A462-177467DE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06" y="4981291"/>
            <a:ext cx="2671993" cy="187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47466-3497-FD46-B838-1AA60C02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418" y="2542891"/>
            <a:ext cx="2683582" cy="2438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F8353-06E5-4A49-B985-EC8E618D3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417" y="0"/>
            <a:ext cx="2683582" cy="25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AC0F-885F-544D-8FEB-B3BF5BE9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" y="33866"/>
            <a:ext cx="10856366" cy="1019174"/>
          </a:xfrm>
        </p:spPr>
        <p:txBody>
          <a:bodyPr/>
          <a:lstStyle/>
          <a:p>
            <a:r>
              <a:rPr lang="da-DK" dirty="0"/>
              <a:t>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B3AC8-0110-0746-9DAB-0399A7B2C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" y="1053040"/>
            <a:ext cx="9520267" cy="68475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F7D066-EAE1-8D4F-B361-1580AC888931}"/>
              </a:ext>
            </a:extLst>
          </p:cNvPr>
          <p:cNvCxnSpPr>
            <a:cxnSpLocks/>
          </p:cNvCxnSpPr>
          <p:nvPr/>
        </p:nvCxnSpPr>
        <p:spPr>
          <a:xfrm>
            <a:off x="1320801" y="1557865"/>
            <a:ext cx="558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DFAFBA0-6521-A344-8B32-7D4790E3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20" y="2062691"/>
            <a:ext cx="5792225" cy="26462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1DD1F6E-537B-7E48-BD3E-233549DED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3006"/>
            <a:ext cx="5551402" cy="228844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34119E8-FEF9-084D-9221-ED278411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8" y="2139534"/>
            <a:ext cx="5471784" cy="24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6D9D-32D9-7343-8380-D0B04890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Progress.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F892A-B313-3D4F-A740-680B1989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559" y="2504845"/>
            <a:ext cx="8502227" cy="1848310"/>
          </a:xfrm>
        </p:spPr>
      </p:pic>
    </p:spTree>
    <p:extLst>
      <p:ext uri="{BB962C8B-B14F-4D97-AF65-F5344CB8AC3E}">
        <p14:creationId xmlns:p14="http://schemas.microsoft.com/office/powerpoint/2010/main" val="301466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28</Words>
  <Application>Microsoft Macintosh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Group 7  The power of Speech</vt:lpstr>
      <vt:lpstr>      Republican or democrat? </vt:lpstr>
      <vt:lpstr>The data</vt:lpstr>
      <vt:lpstr>Progress.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 The power of Speech</dc:title>
  <dc:creator>Joachim Moe Osterhammel</dc:creator>
  <cp:lastModifiedBy>Joachim Moe Osterhammel</cp:lastModifiedBy>
  <cp:revision>17</cp:revision>
  <cp:lastPrinted>2019-04-11T09:16:39Z</cp:lastPrinted>
  <dcterms:created xsi:type="dcterms:W3CDTF">2019-04-11T07:12:44Z</dcterms:created>
  <dcterms:modified xsi:type="dcterms:W3CDTF">2019-04-11T09:29:39Z</dcterms:modified>
</cp:coreProperties>
</file>